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A8CB7-680D-4B40-9D2E-25E4E73AD874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FD7B7-A5A3-426D-ACF3-6B1BE774A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FD7B7-A5A3-426D-ACF3-6B1BE774AC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768-9022-45D7-AC3F-A18FFB523280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233-8618-4FA9-8FEF-178D4E505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768-9022-45D7-AC3F-A18FFB523280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233-8618-4FA9-8FEF-178D4E505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768-9022-45D7-AC3F-A18FFB523280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233-8618-4FA9-8FEF-178D4E505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768-9022-45D7-AC3F-A18FFB523280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233-8618-4FA9-8FEF-178D4E505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768-9022-45D7-AC3F-A18FFB523280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233-8618-4FA9-8FEF-178D4E505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768-9022-45D7-AC3F-A18FFB523280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233-8618-4FA9-8FEF-178D4E505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768-9022-45D7-AC3F-A18FFB523280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233-8618-4FA9-8FEF-178D4E505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768-9022-45D7-AC3F-A18FFB523280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233-8618-4FA9-8FEF-178D4E505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768-9022-45D7-AC3F-A18FFB523280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233-8618-4FA9-8FEF-178D4E505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768-9022-45D7-AC3F-A18FFB523280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233-8618-4FA9-8FEF-178D4E505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768-9022-45D7-AC3F-A18FFB523280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233-8618-4FA9-8FEF-178D4E505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09768-9022-45D7-AC3F-A18FFB523280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AA233-8618-4FA9-8FEF-178D4E505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6094" t="32292" r="28906" b="30208"/>
          <a:stretch>
            <a:fillRect/>
          </a:stretch>
        </p:blipFill>
        <p:spPr bwMode="auto">
          <a:xfrm>
            <a:off x="914400" y="990600"/>
            <a:ext cx="4131734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57576" t="62294" r="26336" b="24237"/>
          <a:stretch>
            <a:fillRect/>
          </a:stretch>
        </p:blipFill>
        <p:spPr bwMode="auto">
          <a:xfrm>
            <a:off x="5257800" y="3505200"/>
            <a:ext cx="327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823" t="5414" r="18432" b="43612"/>
          <a:stretch>
            <a:fillRect/>
          </a:stretch>
        </p:blipFill>
        <p:spPr bwMode="auto">
          <a:xfrm>
            <a:off x="1600199" y="609600"/>
            <a:ext cx="679109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112" t="53992" r="32750" b="18030"/>
          <a:stretch>
            <a:fillRect/>
          </a:stretch>
        </p:blipFill>
        <p:spPr bwMode="auto">
          <a:xfrm>
            <a:off x="914400" y="990600"/>
            <a:ext cx="737325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534" t="33673" r="37373" b="36022"/>
          <a:stretch>
            <a:fillRect/>
          </a:stretch>
        </p:blipFill>
        <p:spPr bwMode="auto">
          <a:xfrm>
            <a:off x="2438400" y="14478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572" t="61899" r="61334" b="13366"/>
          <a:stretch>
            <a:fillRect/>
          </a:stretch>
        </p:blipFill>
        <p:spPr bwMode="auto">
          <a:xfrm>
            <a:off x="3276600" y="1066800"/>
            <a:ext cx="1828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6313" t="55559" r="5805" b="25921"/>
          <a:stretch>
            <a:fillRect/>
          </a:stretch>
        </p:blipFill>
        <p:spPr bwMode="auto">
          <a:xfrm>
            <a:off x="1904999" y="3886200"/>
            <a:ext cx="581890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On-screen Show (4:3)</PresentationFormat>
  <Paragraphs>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HomeUser</dc:creator>
  <cp:lastModifiedBy>-</cp:lastModifiedBy>
  <cp:revision>6</cp:revision>
  <dcterms:created xsi:type="dcterms:W3CDTF">2012-03-06T02:52:45Z</dcterms:created>
  <dcterms:modified xsi:type="dcterms:W3CDTF">2012-06-12T04:01:15Z</dcterms:modified>
</cp:coreProperties>
</file>